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7" r:id="rId4"/>
    <p:sldMasterId id="2147493459" r:id="rId5"/>
    <p:sldMasterId id="2147493587" r:id="rId6"/>
  </p:sldMasterIdLst>
  <p:notesMasterIdLst>
    <p:notesMasterId r:id="rId13"/>
  </p:notesMasterIdLst>
  <p:handoutMasterIdLst>
    <p:handoutMasterId r:id="rId14"/>
  </p:handoutMasterIdLst>
  <p:sldIdLst>
    <p:sldId id="1274" r:id="rId7"/>
    <p:sldId id="1280" r:id="rId8"/>
    <p:sldId id="796" r:id="rId9"/>
    <p:sldId id="797" r:id="rId10"/>
    <p:sldId id="1067" r:id="rId11"/>
    <p:sldId id="3310" r:id="rId1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Brendel" initials="WB" lastIdx="1" clrIdx="0">
    <p:extLst>
      <p:ext uri="{19B8F6BF-5375-455C-9EA6-DF929625EA0E}">
        <p15:presenceInfo xmlns:p15="http://schemas.microsoft.com/office/powerpoint/2012/main" userId="6a2087c4e4df28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8B5"/>
    <a:srgbClr val="510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8" autoAdjust="0"/>
    <p:restoredTop sz="95833" autoAdjust="0"/>
  </p:normalViewPr>
  <p:slideViewPr>
    <p:cSldViewPr snapToGrid="0">
      <p:cViewPr varScale="1">
        <p:scale>
          <a:sx n="153" d="100"/>
          <a:sy n="153" d="100"/>
        </p:scale>
        <p:origin x="29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E681C4-B9C6-4605-821F-DD65D37A2789}" type="datetimeFigureOut">
              <a:rPr lang="en-US" smtClean="0"/>
              <a:t>10/10/20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1068B0-CBD7-49DE-AFA8-C3A1B145A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6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B07E73-0A4B-4D95-812B-472E10B5235A}" type="datetimeFigureOut">
              <a:rPr lang="en-US" smtClean="0"/>
              <a:t>10/10/20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8DFF71-2BA0-4F51-9CC0-3180BA642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4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79438" y="82550"/>
            <a:ext cx="8161338" cy="459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420" y="4380225"/>
            <a:ext cx="5547360" cy="41487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/>
          <a:p>
            <a:pPr eaLnBrk="1" hangingPunct="1"/>
            <a:r>
              <a:rPr lang="en-US" altLang="en-US" dirty="0"/>
              <a:t>Above the line / below the line. </a:t>
            </a:r>
          </a:p>
          <a:p>
            <a:pPr eaLnBrk="1" hangingPunct="1"/>
            <a:r>
              <a:rPr lang="en-US" altLang="en-US" baseline="0" dirty="0"/>
              <a:t>This is the WHAT to delegate</a:t>
            </a:r>
          </a:p>
          <a:p>
            <a:pPr eaLnBrk="1" hangingPunct="1"/>
            <a:r>
              <a:rPr lang="en-US" altLang="en-US" baseline="0" dirty="0"/>
              <a:t>Day-t0-day operations on how to do it in the Pac-12</a:t>
            </a:r>
          </a:p>
          <a:p>
            <a:pPr eaLnBrk="1" hangingPunct="1"/>
            <a:r>
              <a:rPr lang="en-US" altLang="en-US" baseline="0" dirty="0"/>
              <a:t>Simple tool that shows how to delegate. Above the line, you have to do it yourself. Below the line. Others could do it and you need to delegate</a:t>
            </a:r>
          </a:p>
          <a:p>
            <a:pPr eaLnBrk="1" hangingPunct="1"/>
            <a:r>
              <a:rPr lang="en-US" altLang="en-US" baseline="0" dirty="0"/>
              <a:t>Mired in management trying to do everything yourself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445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79438" y="82550"/>
            <a:ext cx="8161338" cy="45910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420" y="4380225"/>
            <a:ext cx="5547360" cy="414877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17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0D60B0-ED58-1944-829F-38D4EF361C14}"/>
              </a:ext>
            </a:extLst>
          </p:cNvPr>
          <p:cNvSpPr txBox="1">
            <a:spLocks/>
          </p:cNvSpPr>
          <p:nvPr userDrawn="1"/>
        </p:nvSpPr>
        <p:spPr>
          <a:xfrm>
            <a:off x="578051" y="3198031"/>
            <a:ext cx="2261997" cy="804226"/>
          </a:xfrm>
          <a:prstGeom prst="rect">
            <a:avLst/>
          </a:prstGeom>
        </p:spPr>
        <p:txBody>
          <a:bodyPr vert="horz" anchor="t"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800" kern="1200">
                <a:solidFill>
                  <a:srgbClr val="9E28B5"/>
                </a:solidFill>
                <a:latin typeface="AvenirNext LT Pro Heavy" panose="020B0903020202020204" pitchFamily="34" charset="0"/>
                <a:ea typeface="+mj-ea"/>
                <a:cs typeface="AvenirNext LT Pro Heavy" panose="020B0903020202020204" pitchFamily="34" charset="0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Beth Launiere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Leo Hopf</a:t>
            </a:r>
          </a:p>
        </p:txBody>
      </p:sp>
    </p:spTree>
    <p:extLst>
      <p:ext uri="{BB962C8B-B14F-4D97-AF65-F5344CB8AC3E}">
        <p14:creationId xmlns:p14="http://schemas.microsoft.com/office/powerpoint/2010/main" val="169642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92396"/>
            <a:ext cx="3331029" cy="16228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6372" y="1598841"/>
            <a:ext cx="3597729" cy="2701018"/>
          </a:xfrm>
          <a:noFill/>
        </p:spPr>
        <p:txBody>
          <a:bodyPr>
            <a:normAutofit/>
          </a:bodyPr>
          <a:lstStyle>
            <a:lvl1pPr marL="0" indent="2381" algn="ctr">
              <a:buNone/>
              <a:tabLst/>
              <a:defRPr sz="3300">
                <a:solidFill>
                  <a:schemeClr val="bg2"/>
                </a:solidFill>
              </a:defRPr>
            </a:lvl1pPr>
            <a:lvl2pPr marL="0" indent="2381" algn="ctr">
              <a:buNone/>
              <a:defRPr sz="1800">
                <a:solidFill>
                  <a:schemeClr val="bg1"/>
                </a:solidFill>
              </a:defRPr>
            </a:lvl2pPr>
            <a:lvl3pPr marL="0" indent="2381" algn="ctr">
              <a:buNone/>
              <a:defRPr sz="1500">
                <a:solidFill>
                  <a:schemeClr val="bg1"/>
                </a:solidFill>
              </a:defRPr>
            </a:lvl3pPr>
            <a:lvl4pPr marL="0" indent="2381" algn="ctr">
              <a:buNone/>
              <a:defRPr sz="1350">
                <a:solidFill>
                  <a:schemeClr val="bg1"/>
                </a:solidFill>
              </a:defRPr>
            </a:lvl4pPr>
            <a:lvl5pPr marL="0" indent="2381" algn="ctr">
              <a:buNone/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Insert Golden Nugget Here</a:t>
            </a:r>
          </a:p>
          <a:p>
            <a:pPr lvl="0"/>
            <a:r>
              <a:rPr lang="en-US"/>
              <a:t>…</a:t>
            </a:r>
            <a:endParaRPr lang="en-GB"/>
          </a:p>
        </p:txBody>
      </p:sp>
      <p:grpSp>
        <p:nvGrpSpPr>
          <p:cNvPr id="12" name="Group 11"/>
          <p:cNvGrpSpPr/>
          <p:nvPr userDrawn="1"/>
        </p:nvGrpSpPr>
        <p:grpSpPr>
          <a:xfrm rot="864039">
            <a:off x="-3323766" y="3970563"/>
            <a:ext cx="10515598" cy="1662792"/>
            <a:chOff x="-2989943" y="5148939"/>
            <a:chExt cx="10515598" cy="2217056"/>
          </a:xfrm>
        </p:grpSpPr>
        <p:sp>
          <p:nvSpPr>
            <p:cNvPr id="8" name="Freeform 7"/>
            <p:cNvSpPr/>
            <p:nvPr userDrawn="1"/>
          </p:nvSpPr>
          <p:spPr>
            <a:xfrm>
              <a:off x="-2989943" y="5319482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07958" y="6460666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2247901" y="5724758"/>
              <a:ext cx="9114973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-2750460" y="5148939"/>
              <a:ext cx="10276115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785786" y="6333458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500430" y="5476202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84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92396"/>
            <a:ext cx="3331029" cy="16228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7"/>
          <p:cNvSpPr/>
          <p:nvPr userDrawn="1"/>
        </p:nvSpPr>
        <p:spPr>
          <a:xfrm rot="221879">
            <a:off x="-5681563" y="4284236"/>
            <a:ext cx="10276115" cy="1168642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Oval 18"/>
          <p:cNvSpPr/>
          <p:nvPr userDrawn="1"/>
        </p:nvSpPr>
        <p:spPr>
          <a:xfrm rot="221879">
            <a:off x="93108" y="4466497"/>
            <a:ext cx="338271" cy="2537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Freeform 20"/>
          <p:cNvSpPr/>
          <p:nvPr userDrawn="1"/>
        </p:nvSpPr>
        <p:spPr>
          <a:xfrm rot="221879">
            <a:off x="-4939953" y="4479316"/>
            <a:ext cx="9114973" cy="796313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4" name="Freeform 23"/>
          <p:cNvSpPr/>
          <p:nvPr userDrawn="1"/>
        </p:nvSpPr>
        <p:spPr>
          <a:xfrm rot="221879">
            <a:off x="-5431580" y="4244381"/>
            <a:ext cx="10276115" cy="1168642"/>
          </a:xfrm>
          <a:custGeom>
            <a:avLst/>
            <a:gdLst>
              <a:gd name="connsiteX0" fmla="*/ 0 w 10515600"/>
              <a:gd name="connsiteY0" fmla="*/ 0 h 1612900"/>
              <a:gd name="connsiteX1" fmla="*/ 2578100 w 10515600"/>
              <a:gd name="connsiteY1" fmla="*/ 1193800 h 1612900"/>
              <a:gd name="connsiteX2" fmla="*/ 7073900 w 10515600"/>
              <a:gd name="connsiteY2" fmla="*/ 266700 h 1612900"/>
              <a:gd name="connsiteX3" fmla="*/ 10515600 w 10515600"/>
              <a:gd name="connsiteY3" fmla="*/ 1612900 h 1612900"/>
              <a:gd name="connsiteX4" fmla="*/ 10515600 w 10515600"/>
              <a:gd name="connsiteY4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612900">
                <a:moveTo>
                  <a:pt x="0" y="0"/>
                </a:moveTo>
                <a:cubicBezTo>
                  <a:pt x="699558" y="574675"/>
                  <a:pt x="1399117" y="1149350"/>
                  <a:pt x="2578100" y="1193800"/>
                </a:cubicBezTo>
                <a:cubicBezTo>
                  <a:pt x="3757083" y="1238250"/>
                  <a:pt x="5750983" y="196850"/>
                  <a:pt x="7073900" y="266700"/>
                </a:cubicBezTo>
                <a:cubicBezTo>
                  <a:pt x="8396817" y="336550"/>
                  <a:pt x="10515600" y="1612900"/>
                  <a:pt x="10515600" y="1612900"/>
                </a:cubicBezTo>
                <a:lnTo>
                  <a:pt x="10515600" y="1612900"/>
                </a:ln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5" name="Oval 24"/>
          <p:cNvSpPr/>
          <p:nvPr userDrawn="1"/>
        </p:nvSpPr>
        <p:spPr>
          <a:xfrm rot="221879">
            <a:off x="470638" y="4433110"/>
            <a:ext cx="338271" cy="253703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6" name="Oval 25"/>
          <p:cNvSpPr/>
          <p:nvPr userDrawn="1"/>
        </p:nvSpPr>
        <p:spPr>
          <a:xfrm rot="221879">
            <a:off x="2570710" y="4806742"/>
            <a:ext cx="338271" cy="25370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286670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3"/>
            <a:ext cx="8172450" cy="16228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10/10/20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36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1157515" y="4509408"/>
            <a:ext cx="10606315" cy="612321"/>
            <a:chOff x="-1157515" y="6041572"/>
            <a:chExt cx="10606315" cy="816428"/>
          </a:xfrm>
        </p:grpSpPr>
        <p:sp>
          <p:nvSpPr>
            <p:cNvPr id="6" name="Freeform 5"/>
            <p:cNvSpPr/>
            <p:nvPr userDrawn="1"/>
          </p:nvSpPr>
          <p:spPr>
            <a:xfrm>
              <a:off x="-1157515" y="6041572"/>
              <a:ext cx="10276115" cy="703938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2265786" y="6311895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-1117600" y="6057900"/>
              <a:ext cx="10566400" cy="8001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2669014" y="6235487"/>
              <a:ext cx="338271" cy="3382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6704458" y="6102131"/>
              <a:ext cx="338271" cy="3382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676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66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41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10/10/20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1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10/10/20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613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10/10/20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261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0E7B72E-E686-4551-97B9-D5EB8F1D78F0}" type="datetimeFigureOut">
              <a:rPr lang="en-US" smtClean="0"/>
              <a:pPr/>
              <a:t>10/10/20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9B692D5-B8CE-4FC5-B7CB-DE17F10FF09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59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468" y="206375"/>
            <a:ext cx="8392332" cy="491049"/>
          </a:xfrm>
          <a:prstGeom prst="rect">
            <a:avLst/>
          </a:prstGeom>
        </p:spPr>
        <p:txBody>
          <a:bodyPr/>
          <a:lstStyle>
            <a:lvl1pPr algn="l">
              <a:defRPr sz="2800" b="0" i="0" baseline="0">
                <a:solidFill>
                  <a:srgbClr val="9E28B5"/>
                </a:solidFill>
                <a:latin typeface="AvenirNext LT Pro Heavy"/>
                <a:cs typeface="AvenirNext LT Pro Heavy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4468" y="805912"/>
            <a:ext cx="8648054" cy="401406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/>
                <a:cs typeface="New Aster LT Std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ew Aster LT Std"/>
                <a:cs typeface="New Aster 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207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11163" y="0"/>
            <a:ext cx="607695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225" y="833438"/>
            <a:ext cx="4140200" cy="192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833438"/>
            <a:ext cx="4140200" cy="192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3225" y="2872979"/>
            <a:ext cx="4140200" cy="1925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825" y="2872979"/>
            <a:ext cx="4140200" cy="1925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23851" y="4956572"/>
            <a:ext cx="8582025" cy="21431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© Andrew Lothian, Insights, Dundee, Scotland, 2006. All rights reserved. INSIGHTS, INSIGHTS DISCOVERY and INSIGHTS WHEEL are registered Trade Marks.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3320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24558"/>
            <a:ext cx="7772400" cy="58936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Beginning the Journey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161244"/>
            <a:ext cx="6400800" cy="486956"/>
          </a:xfrm>
        </p:spPr>
        <p:txBody>
          <a:bodyPr>
            <a:normAutofit/>
          </a:bodyPr>
          <a:lstStyle>
            <a:lvl1pPr marL="0" indent="0" algn="ctr">
              <a:buNone/>
              <a:defRPr sz="22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39" name="Freeform 38"/>
          <p:cNvSpPr/>
          <p:nvPr userDrawn="1"/>
        </p:nvSpPr>
        <p:spPr>
          <a:xfrm>
            <a:off x="-1146629" y="2571746"/>
            <a:ext cx="10874829" cy="1590680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-1106454" y="2769561"/>
            <a:ext cx="10325100" cy="1073095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-1612900" y="2178499"/>
            <a:ext cx="11526698" cy="1613810"/>
          </a:xfrm>
          <a:custGeom>
            <a:avLst/>
            <a:gdLst>
              <a:gd name="connsiteX0" fmla="*/ 0 w 10325100"/>
              <a:gd name="connsiteY0" fmla="*/ 800100 h 901700"/>
              <a:gd name="connsiteX1" fmla="*/ 2730500 w 10325100"/>
              <a:gd name="connsiteY1" fmla="*/ 304800 h 901700"/>
              <a:gd name="connsiteX2" fmla="*/ 7467600 w 10325100"/>
              <a:gd name="connsiteY2" fmla="*/ 850900 h 901700"/>
              <a:gd name="connsiteX3" fmla="*/ 10325100 w 10325100"/>
              <a:gd name="connsiteY3" fmla="*/ 0 h 90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5100" h="901700">
                <a:moveTo>
                  <a:pt x="0" y="800100"/>
                </a:moveTo>
                <a:cubicBezTo>
                  <a:pt x="742950" y="548216"/>
                  <a:pt x="1485900" y="296333"/>
                  <a:pt x="2730500" y="304800"/>
                </a:cubicBezTo>
                <a:cubicBezTo>
                  <a:pt x="3975100" y="313267"/>
                  <a:pt x="6201833" y="901700"/>
                  <a:pt x="7467600" y="850900"/>
                </a:cubicBezTo>
                <a:cubicBezTo>
                  <a:pt x="8733367" y="800100"/>
                  <a:pt x="9529233" y="400050"/>
                  <a:pt x="10325100" y="0"/>
                </a:cubicBezTo>
              </a:path>
            </a:pathLst>
          </a:cu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4" name="Oval 33"/>
          <p:cNvSpPr/>
          <p:nvPr userDrawn="1"/>
        </p:nvSpPr>
        <p:spPr>
          <a:xfrm>
            <a:off x="976288" y="2999170"/>
            <a:ext cx="357190" cy="26789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5" name="Oval 34"/>
          <p:cNvSpPr/>
          <p:nvPr userDrawn="1"/>
        </p:nvSpPr>
        <p:spPr>
          <a:xfrm>
            <a:off x="576235" y="3052824"/>
            <a:ext cx="357190" cy="26789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4" name="Oval 23"/>
          <p:cNvSpPr/>
          <p:nvPr userDrawn="1"/>
        </p:nvSpPr>
        <p:spPr>
          <a:xfrm>
            <a:off x="7978131" y="3220328"/>
            <a:ext cx="357190" cy="267893"/>
          </a:xfrm>
          <a:prstGeom prst="ellipse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6" name="Oval 25"/>
          <p:cNvSpPr/>
          <p:nvPr userDrawn="1"/>
        </p:nvSpPr>
        <p:spPr>
          <a:xfrm>
            <a:off x="3557575" y="3309175"/>
            <a:ext cx="357190" cy="2678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7" name="Oval 26"/>
          <p:cNvSpPr/>
          <p:nvPr userDrawn="1"/>
        </p:nvSpPr>
        <p:spPr>
          <a:xfrm>
            <a:off x="2882248" y="3160093"/>
            <a:ext cx="357190" cy="267893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8" name="Oval 27"/>
          <p:cNvSpPr/>
          <p:nvPr userDrawn="1"/>
        </p:nvSpPr>
        <p:spPr>
          <a:xfrm>
            <a:off x="2506966" y="3112605"/>
            <a:ext cx="357190" cy="267893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9" name="Oval 28"/>
          <p:cNvSpPr/>
          <p:nvPr userDrawn="1"/>
        </p:nvSpPr>
        <p:spPr>
          <a:xfrm>
            <a:off x="3907013" y="3369937"/>
            <a:ext cx="357190" cy="26789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0" name="Oval 29"/>
          <p:cNvSpPr/>
          <p:nvPr userDrawn="1"/>
        </p:nvSpPr>
        <p:spPr>
          <a:xfrm>
            <a:off x="5919798" y="3646663"/>
            <a:ext cx="357190" cy="267893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Oval 30"/>
          <p:cNvSpPr/>
          <p:nvPr userDrawn="1"/>
        </p:nvSpPr>
        <p:spPr>
          <a:xfrm>
            <a:off x="6283662" y="3650458"/>
            <a:ext cx="357190" cy="267893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3" name="Oval 32"/>
          <p:cNvSpPr/>
          <p:nvPr userDrawn="1"/>
        </p:nvSpPr>
        <p:spPr>
          <a:xfrm>
            <a:off x="4261484" y="3435957"/>
            <a:ext cx="357190" cy="267893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Footer Placeholder 3"/>
          <p:cNvSpPr txBox="1">
            <a:spLocks/>
          </p:cNvSpPr>
          <p:nvPr userDrawn="1"/>
        </p:nvSpPr>
        <p:spPr>
          <a:xfrm>
            <a:off x="0" y="4907757"/>
            <a:ext cx="9144000" cy="150019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Discovery and Insights Learning Systems were originated by Andi and Andy Lothian.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Insights, Insights Discovery and the Insights Wheel are registered trademarks of The Insights Group Ltd.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C:\Documents and Settings\jmorleyhill\My Documents\Version Cue\Graphic Images0001\documents\en_GB\000_CI\000_005_Large Navigator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800" y="164700"/>
            <a:ext cx="1494150" cy="1155600"/>
          </a:xfrm>
          <a:prstGeom prst="rect">
            <a:avLst/>
          </a:prstGeom>
          <a:noFill/>
        </p:spPr>
      </p:pic>
      <p:pic>
        <p:nvPicPr>
          <p:cNvPr id="1027" name="Picture 3" descr="C:\Documents and Settings\jmorleyhill\My Documents\Version Cue\Graphic Images0001\documents\en_GB\000_CI\000_007b_Insights Navigator 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800" y="1344601"/>
            <a:ext cx="1609200" cy="259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58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3"/>
            <a:ext cx="4102100" cy="16228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0" name="Group 19"/>
          <p:cNvGrpSpPr/>
          <p:nvPr userDrawn="1"/>
        </p:nvGrpSpPr>
        <p:grpSpPr>
          <a:xfrm rot="177819">
            <a:off x="-1395458" y="3809320"/>
            <a:ext cx="13639800" cy="1573827"/>
            <a:chOff x="-1395458" y="4926693"/>
            <a:chExt cx="13639800" cy="2098436"/>
          </a:xfrm>
        </p:grpSpPr>
        <p:sp>
          <p:nvSpPr>
            <p:cNvPr id="30" name="Freeform 29"/>
            <p:cNvSpPr/>
            <p:nvPr userDrawn="1"/>
          </p:nvSpPr>
          <p:spPr>
            <a:xfrm>
              <a:off x="-1395458" y="5178878"/>
              <a:ext cx="13639800" cy="1778000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-1364343" y="4926693"/>
              <a:ext cx="13324114" cy="2046513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7768609" y="5355295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8051799" y="5379375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2516877" y="631383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5719484" y="5568113"/>
              <a:ext cx="263865" cy="26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6038751" y="550582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913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1940292" y="6357144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4678211" y="5844313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7012126" y="5362290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7329048" y="5325447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6306855" y="5459034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5429256" y="5648794"/>
              <a:ext cx="263865" cy="2638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2809362" y="6262860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5" name="Freeform 44"/>
            <p:cNvSpPr/>
            <p:nvPr userDrawn="1"/>
          </p:nvSpPr>
          <p:spPr>
            <a:xfrm>
              <a:off x="-812800" y="5630635"/>
              <a:ext cx="12554857" cy="1394494"/>
            </a:xfrm>
            <a:custGeom>
              <a:avLst/>
              <a:gdLst>
                <a:gd name="connsiteX0" fmla="*/ 0 w 10515600"/>
                <a:gd name="connsiteY0" fmla="*/ 0 h 1612900"/>
                <a:gd name="connsiteX1" fmla="*/ 2578100 w 10515600"/>
                <a:gd name="connsiteY1" fmla="*/ 1193800 h 1612900"/>
                <a:gd name="connsiteX2" fmla="*/ 7073900 w 10515600"/>
                <a:gd name="connsiteY2" fmla="*/ 266700 h 1612900"/>
                <a:gd name="connsiteX3" fmla="*/ 10515600 w 10515600"/>
                <a:gd name="connsiteY3" fmla="*/ 1612900 h 1612900"/>
                <a:gd name="connsiteX4" fmla="*/ 10515600 w 10515600"/>
                <a:gd name="connsiteY4" fmla="*/ 1612900 h 161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15600" h="1612900">
                  <a:moveTo>
                    <a:pt x="0" y="0"/>
                  </a:moveTo>
                  <a:cubicBezTo>
                    <a:pt x="699558" y="574675"/>
                    <a:pt x="1399117" y="1149350"/>
                    <a:pt x="2578100" y="1193800"/>
                  </a:cubicBezTo>
                  <a:cubicBezTo>
                    <a:pt x="3757083" y="1238250"/>
                    <a:pt x="5750983" y="196850"/>
                    <a:pt x="7073900" y="266700"/>
                  </a:cubicBezTo>
                  <a:cubicBezTo>
                    <a:pt x="8396817" y="336550"/>
                    <a:pt x="10515600" y="1612900"/>
                    <a:pt x="10515600" y="1612900"/>
                  </a:cubicBezTo>
                  <a:lnTo>
                    <a:pt x="10515600" y="1612900"/>
                  </a:lnTo>
                </a:path>
              </a:pathLst>
            </a:cu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55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2653"/>
            <a:ext cx="4102100" cy="16228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-1119567" y="4330213"/>
            <a:ext cx="9613265" cy="1572905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222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2653"/>
            <a:ext cx="4102100" cy="16228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27"/>
          <p:cNvGrpSpPr/>
          <p:nvPr userDrawn="1"/>
        </p:nvGrpSpPr>
        <p:grpSpPr>
          <a:xfrm flipH="1">
            <a:off x="1005874" y="4357048"/>
            <a:ext cx="9613265" cy="1572905"/>
            <a:chOff x="-1337277" y="5773618"/>
            <a:chExt cx="9613265" cy="2097207"/>
          </a:xfrm>
        </p:grpSpPr>
        <p:sp>
          <p:nvSpPr>
            <p:cNvPr id="29" name="Freeform 28"/>
            <p:cNvSpPr/>
            <p:nvPr userDrawn="1"/>
          </p:nvSpPr>
          <p:spPr>
            <a:xfrm>
              <a:off x="-1096612" y="5781675"/>
              <a:ext cx="9372600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32" name="Freeform 31"/>
            <p:cNvSpPr/>
            <p:nvPr userDrawn="1"/>
          </p:nvSpPr>
          <p:spPr>
            <a:xfrm>
              <a:off x="-1337277" y="5845175"/>
              <a:ext cx="8779477" cy="2025650"/>
            </a:xfrm>
            <a:custGeom>
              <a:avLst/>
              <a:gdLst>
                <a:gd name="connsiteX0" fmla="*/ 46567 w 10295467"/>
                <a:gd name="connsiteY0" fmla="*/ 450850 h 2025650"/>
                <a:gd name="connsiteX1" fmla="*/ 300567 w 10295467"/>
                <a:gd name="connsiteY1" fmla="*/ 400050 h 2025650"/>
                <a:gd name="connsiteX2" fmla="*/ 2129367 w 10295467"/>
                <a:gd name="connsiteY2" fmla="*/ 184150 h 2025650"/>
                <a:gd name="connsiteX3" fmla="*/ 5672667 w 10295467"/>
                <a:gd name="connsiteY3" fmla="*/ 1504950 h 2025650"/>
                <a:gd name="connsiteX4" fmla="*/ 9088967 w 10295467"/>
                <a:gd name="connsiteY4" fmla="*/ 1720850 h 2025650"/>
                <a:gd name="connsiteX5" fmla="*/ 10295467 w 10295467"/>
                <a:gd name="connsiteY5" fmla="*/ 2025650 h 202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95467" h="2025650">
                  <a:moveTo>
                    <a:pt x="46567" y="450850"/>
                  </a:moveTo>
                  <a:cubicBezTo>
                    <a:pt x="0" y="447675"/>
                    <a:pt x="300567" y="400050"/>
                    <a:pt x="300567" y="400050"/>
                  </a:cubicBezTo>
                  <a:cubicBezTo>
                    <a:pt x="647700" y="355600"/>
                    <a:pt x="1234017" y="0"/>
                    <a:pt x="2129367" y="184150"/>
                  </a:cubicBezTo>
                  <a:cubicBezTo>
                    <a:pt x="3024717" y="368300"/>
                    <a:pt x="4512734" y="1248833"/>
                    <a:pt x="5672667" y="1504950"/>
                  </a:cubicBezTo>
                  <a:cubicBezTo>
                    <a:pt x="6832600" y="1761067"/>
                    <a:pt x="8318500" y="1634067"/>
                    <a:pt x="9088967" y="1720850"/>
                  </a:cubicBezTo>
                  <a:cubicBezTo>
                    <a:pt x="9859434" y="1807633"/>
                    <a:pt x="10077450" y="1916641"/>
                    <a:pt x="10295467" y="2025650"/>
                  </a:cubicBezTo>
                </a:path>
              </a:pathLst>
            </a:custGeom>
            <a:noFill/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2618013" y="6645587"/>
              <a:ext cx="263865" cy="2638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28285" y="5773618"/>
              <a:ext cx="263865" cy="26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1638300" y="6191757"/>
              <a:ext cx="263865" cy="263865"/>
            </a:xfrm>
            <a:prstGeom prst="ellipse">
              <a:avLst/>
            </a:prstGeom>
            <a:solidFill>
              <a:srgbClr val="913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157925" y="5786564"/>
              <a:ext cx="263865" cy="2638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965839" y="5894870"/>
              <a:ext cx="263865" cy="263865"/>
            </a:xfrm>
            <a:prstGeom prst="ellipse">
              <a:avLst/>
            </a:prstGeom>
            <a:solidFill>
              <a:srgbClr val="6F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08735" y="5826607"/>
              <a:ext cx="263865" cy="26386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2021570" y="6360584"/>
              <a:ext cx="263865" cy="263865"/>
            </a:xfrm>
            <a:prstGeom prst="ellipse">
              <a:avLst/>
            </a:prstGeom>
            <a:solidFill>
              <a:srgbClr val="017E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250461" y="6478095"/>
              <a:ext cx="263865" cy="263865"/>
            </a:xfrm>
            <a:prstGeom prst="ellipse">
              <a:avLst/>
            </a:prstGeom>
            <a:solidFill>
              <a:srgbClr val="B0D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4" name="Oval 53"/>
            <p:cNvSpPr/>
            <p:nvPr userDrawn="1"/>
          </p:nvSpPr>
          <p:spPr>
            <a:xfrm>
              <a:off x="1389959" y="6072518"/>
              <a:ext cx="263865" cy="263865"/>
            </a:xfrm>
            <a:prstGeom prst="ellipse">
              <a:avLst/>
            </a:prstGeom>
            <a:solidFill>
              <a:srgbClr val="B71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386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375"/>
            <a:ext cx="8229600" cy="326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3"/>
            <a:ext cx="4102100" cy="908447"/>
          </a:xfrm>
        </p:spPr>
        <p:txBody>
          <a:bodyPr>
            <a:normAutofit/>
          </a:bodyPr>
          <a:lstStyle>
            <a:lvl1pPr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" y="4983957"/>
            <a:ext cx="8877300" cy="159544"/>
          </a:xfrm>
          <a:prstGeom prst="rect">
            <a:avLst/>
          </a:prstGeom>
        </p:spPr>
        <p:txBody>
          <a:bodyPr/>
          <a:lstStyle>
            <a:lvl1pPr algn="l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8200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2653"/>
            <a:ext cx="3365500" cy="1622822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reeform 14"/>
          <p:cNvSpPr/>
          <p:nvPr userDrawn="1"/>
        </p:nvSpPr>
        <p:spPr>
          <a:xfrm>
            <a:off x="-977265" y="4072617"/>
            <a:ext cx="6828188" cy="1235869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-1172177" y="4198824"/>
            <a:ext cx="8779477" cy="1519238"/>
          </a:xfrm>
          <a:custGeom>
            <a:avLst/>
            <a:gdLst>
              <a:gd name="connsiteX0" fmla="*/ 46567 w 10295467"/>
              <a:gd name="connsiteY0" fmla="*/ 450850 h 2025650"/>
              <a:gd name="connsiteX1" fmla="*/ 300567 w 10295467"/>
              <a:gd name="connsiteY1" fmla="*/ 400050 h 2025650"/>
              <a:gd name="connsiteX2" fmla="*/ 2129367 w 10295467"/>
              <a:gd name="connsiteY2" fmla="*/ 184150 h 2025650"/>
              <a:gd name="connsiteX3" fmla="*/ 5672667 w 10295467"/>
              <a:gd name="connsiteY3" fmla="*/ 1504950 h 2025650"/>
              <a:gd name="connsiteX4" fmla="*/ 9088967 w 10295467"/>
              <a:gd name="connsiteY4" fmla="*/ 1720850 h 2025650"/>
              <a:gd name="connsiteX5" fmla="*/ 10295467 w 10295467"/>
              <a:gd name="connsiteY5" fmla="*/ 2025650 h 20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95467" h="2025650">
                <a:moveTo>
                  <a:pt x="46567" y="450850"/>
                </a:moveTo>
                <a:cubicBezTo>
                  <a:pt x="0" y="447675"/>
                  <a:pt x="300567" y="400050"/>
                  <a:pt x="300567" y="400050"/>
                </a:cubicBezTo>
                <a:cubicBezTo>
                  <a:pt x="647700" y="355600"/>
                  <a:pt x="1234017" y="0"/>
                  <a:pt x="2129367" y="184150"/>
                </a:cubicBezTo>
                <a:cubicBezTo>
                  <a:pt x="3024717" y="368300"/>
                  <a:pt x="4512734" y="1248833"/>
                  <a:pt x="5672667" y="1504950"/>
                </a:cubicBezTo>
                <a:cubicBezTo>
                  <a:pt x="6832600" y="1761067"/>
                  <a:pt x="8318500" y="1634067"/>
                  <a:pt x="9088967" y="1720850"/>
                </a:cubicBezTo>
                <a:cubicBezTo>
                  <a:pt x="9859434" y="1807633"/>
                  <a:pt x="10077450" y="1916641"/>
                  <a:pt x="10295467" y="2025650"/>
                </a:cubicBez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Oval 16"/>
          <p:cNvSpPr/>
          <p:nvPr userDrawn="1"/>
        </p:nvSpPr>
        <p:spPr>
          <a:xfrm>
            <a:off x="143296" y="4051421"/>
            <a:ext cx="263865" cy="197899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8" name="Oval 17"/>
          <p:cNvSpPr/>
          <p:nvPr userDrawn="1"/>
        </p:nvSpPr>
        <p:spPr>
          <a:xfrm>
            <a:off x="2777391" y="4902735"/>
            <a:ext cx="263865" cy="1978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Oval 18"/>
          <p:cNvSpPr/>
          <p:nvPr userDrawn="1"/>
        </p:nvSpPr>
        <p:spPr>
          <a:xfrm>
            <a:off x="1992165" y="4680812"/>
            <a:ext cx="263865" cy="19789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Oval 19"/>
          <p:cNvSpPr/>
          <p:nvPr userDrawn="1"/>
        </p:nvSpPr>
        <p:spPr>
          <a:xfrm>
            <a:off x="403109" y="4114385"/>
            <a:ext cx="263865" cy="197899"/>
          </a:xfrm>
          <a:prstGeom prst="ellipse">
            <a:avLst/>
          </a:prstGeom>
          <a:solidFill>
            <a:srgbClr val="913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1" name="Oval 20"/>
          <p:cNvSpPr/>
          <p:nvPr userDrawn="1"/>
        </p:nvSpPr>
        <p:spPr>
          <a:xfrm>
            <a:off x="661995" y="4181327"/>
            <a:ext cx="263865" cy="197899"/>
          </a:xfrm>
          <a:prstGeom prst="ellipse">
            <a:avLst/>
          </a:prstGeom>
          <a:solidFill>
            <a:srgbClr val="B71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2" name="Oval 21"/>
          <p:cNvSpPr/>
          <p:nvPr userDrawn="1"/>
        </p:nvSpPr>
        <p:spPr>
          <a:xfrm>
            <a:off x="2503884" y="4849956"/>
            <a:ext cx="263865" cy="19789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" name="Oval 22"/>
          <p:cNvSpPr/>
          <p:nvPr userDrawn="1"/>
        </p:nvSpPr>
        <p:spPr>
          <a:xfrm>
            <a:off x="1158839" y="4373450"/>
            <a:ext cx="263865" cy="197899"/>
          </a:xfrm>
          <a:prstGeom prst="ellipse">
            <a:avLst/>
          </a:prstGeom>
          <a:solidFill>
            <a:srgbClr val="017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5" name="Oval 24"/>
          <p:cNvSpPr/>
          <p:nvPr userDrawn="1"/>
        </p:nvSpPr>
        <p:spPr>
          <a:xfrm>
            <a:off x="1741955" y="4595529"/>
            <a:ext cx="263865" cy="197899"/>
          </a:xfrm>
          <a:prstGeom prst="ellipse">
            <a:avLst/>
          </a:prstGeom>
          <a:solidFill>
            <a:srgbClr val="B0D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7" name="Oval 26"/>
          <p:cNvSpPr/>
          <p:nvPr userDrawn="1"/>
        </p:nvSpPr>
        <p:spPr>
          <a:xfrm>
            <a:off x="904625" y="4285988"/>
            <a:ext cx="263865" cy="197899"/>
          </a:xfrm>
          <a:prstGeom prst="ellipse">
            <a:avLst/>
          </a:prstGeom>
          <a:solidFill>
            <a:srgbClr val="6F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4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0" y="4983957"/>
            <a:ext cx="8877300" cy="159544"/>
          </a:xfrm>
          <a:prstGeom prst="rect">
            <a:avLst/>
          </a:prstGeom>
        </p:spPr>
        <p:txBody>
          <a:bodyPr/>
          <a:lstStyle>
            <a:lvl1pPr algn="r">
              <a:defRPr sz="52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9409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4" y="387804"/>
            <a:ext cx="5373687" cy="3737882"/>
          </a:xfrm>
        </p:spPr>
        <p:txBody>
          <a:bodyPr anchor="t">
            <a:normAutofit/>
          </a:bodyPr>
          <a:lstStyle>
            <a:lvl1pPr algn="ctr">
              <a:defRPr sz="3300" b="0" cap="none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9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>
            <a:extLst>
              <a:ext uri="{FF2B5EF4-FFF2-40B4-BE49-F238E27FC236}">
                <a16:creationId xmlns:a16="http://schemas.microsoft.com/office/drawing/2014/main" id="{DA0BE172-AD92-CB48-925E-A1FFFA798BAF}"/>
              </a:ext>
            </a:extLst>
          </p:cNvPr>
          <p:cNvSpPr txBox="1">
            <a:spLocks/>
          </p:cNvSpPr>
          <p:nvPr userDrawn="1"/>
        </p:nvSpPr>
        <p:spPr>
          <a:xfrm>
            <a:off x="542223" y="1899115"/>
            <a:ext cx="6327965" cy="2839601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800" kern="1200">
                <a:solidFill>
                  <a:srgbClr val="9E28B5"/>
                </a:solidFill>
                <a:latin typeface="AvenirNext LT Pro Heavy" panose="020B0903020202020204" pitchFamily="34" charset="0"/>
                <a:ea typeface="+mj-ea"/>
                <a:cs typeface="AvenirNext LT Pro Heavy" panose="020B0903020202020204" pitchFamily="34" charset="0"/>
              </a:defRPr>
            </a:lvl1pPr>
          </a:lstStyle>
          <a:p>
            <a:r>
              <a:rPr lang="en-US" sz="3800" b="1" i="0" kern="1200" dirty="0">
                <a:solidFill>
                  <a:srgbClr val="9E28B5"/>
                </a:solidFill>
                <a:effectLst/>
                <a:latin typeface="AvenirNext LT Pro Heavy" panose="020B0903020202020204" pitchFamily="34" charset="0"/>
                <a:ea typeface="+mj-ea"/>
                <a:cs typeface="AvenirNext LT Pro Heavy" panose="020B0903020202020204" pitchFamily="34" charset="0"/>
              </a:rPr>
              <a:t>Stop Competing and Start Winning: The Business of Coaching</a:t>
            </a:r>
          </a:p>
        </p:txBody>
      </p:sp>
    </p:spTree>
    <p:extLst>
      <p:ext uri="{BB962C8B-B14F-4D97-AF65-F5344CB8AC3E}">
        <p14:creationId xmlns:p14="http://schemas.microsoft.com/office/powerpoint/2010/main" val="104083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67215-3779-C142-BA2A-474418952590}"/>
              </a:ext>
            </a:extLst>
          </p:cNvPr>
          <p:cNvSpPr txBox="1"/>
          <p:nvPr userDrawn="1"/>
        </p:nvSpPr>
        <p:spPr>
          <a:xfrm>
            <a:off x="108065" y="4804755"/>
            <a:ext cx="2127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Bethlauniere.com,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leohopf.com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2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2653"/>
            <a:ext cx="3898900" cy="1622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3126"/>
            <a:ext cx="8229600" cy="187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0" y="4983957"/>
            <a:ext cx="8877300" cy="159544"/>
          </a:xfrm>
          <a:prstGeom prst="rect">
            <a:avLst/>
          </a:prstGeom>
        </p:spPr>
        <p:txBody>
          <a:bodyPr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The Insights Group Ltd, 2009.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00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8" r:id="rId1"/>
    <p:sldLayoutId id="2147493589" r:id="rId2"/>
    <p:sldLayoutId id="2147493590" r:id="rId3"/>
    <p:sldLayoutId id="2147493591" r:id="rId4"/>
    <p:sldLayoutId id="2147493592" r:id="rId5"/>
    <p:sldLayoutId id="2147493593" r:id="rId6"/>
    <p:sldLayoutId id="2147493594" r:id="rId7"/>
    <p:sldLayoutId id="2147493595" r:id="rId8"/>
    <p:sldLayoutId id="2147493596" r:id="rId9"/>
    <p:sldLayoutId id="2147493597" r:id="rId10"/>
    <p:sldLayoutId id="2147493598" r:id="rId11"/>
    <p:sldLayoutId id="2147493599" r:id="rId12"/>
    <p:sldLayoutId id="2147493600" r:id="rId13"/>
    <p:sldLayoutId id="2147493601" r:id="rId14"/>
    <p:sldLayoutId id="2147493602" r:id="rId15"/>
    <p:sldLayoutId id="2147493603" r:id="rId16"/>
    <p:sldLayoutId id="2147493604" r:id="rId17"/>
    <p:sldLayoutId id="2147493605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0DDDA9-5293-4CA3-96CD-F45220FD7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49" y="262555"/>
            <a:ext cx="2517699" cy="33569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2BAEC3-0003-4F2B-A1BD-F5A2E8853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997" y="262555"/>
            <a:ext cx="2680510" cy="3356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B5444-5D21-ED43-B297-F8DF7AA2A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375" y="0"/>
            <a:ext cx="3463095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C2F1DE-F5C3-B948-9CA9-20DB4D219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032" y="124690"/>
            <a:ext cx="3307781" cy="4912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BF54E-F1D6-B243-ABCB-96105FBF7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374" y="9351"/>
            <a:ext cx="3463095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BD580B-5707-0E43-88D5-4479EF347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48" y="3712545"/>
            <a:ext cx="2273300" cy="11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6A0BF-719F-3141-A7A0-0DC094195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652" y="3712545"/>
            <a:ext cx="22352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9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780A259-45A0-054E-9ED8-2DEEF091FFA9}"/>
              </a:ext>
            </a:extLst>
          </p:cNvPr>
          <p:cNvSpPr txBox="1">
            <a:spLocks/>
          </p:cNvSpPr>
          <p:nvPr/>
        </p:nvSpPr>
        <p:spPr>
          <a:xfrm>
            <a:off x="294468" y="206375"/>
            <a:ext cx="8392332" cy="491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rgbClr val="9E28B5"/>
                </a:solidFill>
                <a:latin typeface="AvenirNext LT Pro Heavy"/>
                <a:ea typeface="+mj-ea"/>
                <a:cs typeface="AvenirNext LT Pro Heavy"/>
              </a:defRPr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leadership agenda:</a:t>
            </a:r>
            <a:endParaRPr lang="en-US" sz="2400" dirty="0"/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id="{9A4808CF-FFF7-C945-B0C9-BE3EB65CA8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589" y="3165280"/>
            <a:ext cx="664957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endParaRPr lang="en-US" sz="1350" dirty="0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D12AEFCB-2E10-3F4C-86B4-B9FDE6E228A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138336" y="1571722"/>
            <a:ext cx="1838965" cy="369332"/>
          </a:xfrm>
          <a:prstGeom prst="rect">
            <a:avLst/>
          </a:prstGeom>
          <a:solidFill>
            <a:srgbClr val="80000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the Line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8105DEA4-3CD7-0C4B-9EF9-EB10489533E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151160" y="3612286"/>
            <a:ext cx="1813317" cy="369332"/>
          </a:xfrm>
          <a:prstGeom prst="rect">
            <a:avLst/>
          </a:prstGeom>
          <a:solidFill>
            <a:srgbClr val="800000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the Line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D28C67-A6DA-AE4A-B120-BF8B943CDC15}"/>
              </a:ext>
            </a:extLst>
          </p:cNvPr>
          <p:cNvSpPr txBox="1">
            <a:spLocks/>
          </p:cNvSpPr>
          <p:nvPr/>
        </p:nvSpPr>
        <p:spPr>
          <a:xfrm>
            <a:off x="464797" y="630725"/>
            <a:ext cx="3570950" cy="2852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cs typeface="Arial" charset="0"/>
              </a:rPr>
              <a:t>Type here</a:t>
            </a:r>
          </a:p>
          <a:p>
            <a:pPr>
              <a:defRPr/>
            </a:pPr>
            <a:endParaRPr lang="en-US" sz="1050" dirty="0">
              <a:cs typeface="Arial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EB1AD46-32EF-7B4C-BA66-A250F1D27A65}"/>
              </a:ext>
            </a:extLst>
          </p:cNvPr>
          <p:cNvSpPr txBox="1">
            <a:spLocks/>
          </p:cNvSpPr>
          <p:nvPr/>
        </p:nvSpPr>
        <p:spPr>
          <a:xfrm>
            <a:off x="3827928" y="630725"/>
            <a:ext cx="3860885" cy="28529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cs typeface="Arial" charset="0"/>
              </a:rPr>
              <a:t>Type here</a:t>
            </a:r>
          </a:p>
          <a:p>
            <a:pPr>
              <a:defRPr/>
            </a:pPr>
            <a:endParaRPr lang="en-US" sz="1050" dirty="0">
              <a:cs typeface="Arial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9AC4E67-5263-9B4E-8824-C9A775CA9256}"/>
              </a:ext>
            </a:extLst>
          </p:cNvPr>
          <p:cNvSpPr txBox="1">
            <a:spLocks/>
          </p:cNvSpPr>
          <p:nvPr/>
        </p:nvSpPr>
        <p:spPr>
          <a:xfrm>
            <a:off x="464797" y="3312414"/>
            <a:ext cx="3454682" cy="1344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cs typeface="Arial" charset="0"/>
              </a:rPr>
              <a:t>Type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ECFA9A8-5DFB-F947-9ADB-DE7C33A22B06}"/>
              </a:ext>
            </a:extLst>
          </p:cNvPr>
          <p:cNvSpPr txBox="1">
            <a:spLocks/>
          </p:cNvSpPr>
          <p:nvPr/>
        </p:nvSpPr>
        <p:spPr>
          <a:xfrm>
            <a:off x="3827928" y="3312414"/>
            <a:ext cx="3781044" cy="1344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>
                <a:cs typeface="Arial" charset="0"/>
              </a:rPr>
              <a:t>Type here</a:t>
            </a:r>
          </a:p>
          <a:p>
            <a:pPr>
              <a:defRPr/>
            </a:pPr>
            <a:endParaRPr lang="en-US" sz="1050" dirty="0">
              <a:cs typeface="Arial" charset="0"/>
            </a:endParaRPr>
          </a:p>
          <a:p>
            <a:pPr>
              <a:defRPr/>
            </a:pPr>
            <a:endParaRPr lang="en-US" sz="10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4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0FDB-80CF-9043-B0BB-75F57118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8" y="11641"/>
            <a:ext cx="8392332" cy="928158"/>
          </a:xfrm>
        </p:spPr>
        <p:txBody>
          <a:bodyPr/>
          <a:lstStyle/>
          <a:p>
            <a:r>
              <a:rPr lang="en-US" dirty="0"/>
              <a:t>Radar Screen - Outside moving in: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A87797A1-B637-1C43-90BB-DB762282D251}"/>
              </a:ext>
            </a:extLst>
          </p:cNvPr>
          <p:cNvGraphicFramePr>
            <a:graphicFrameLocks/>
          </p:cNvGraphicFramePr>
          <p:nvPr/>
        </p:nvGraphicFramePr>
        <p:xfrm>
          <a:off x="431799" y="533400"/>
          <a:ext cx="8111067" cy="4038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5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37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Issue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Good for us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or bad for us?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06"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806"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806"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806"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41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40FDB-80CF-9043-B0BB-75F57118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8" y="11641"/>
            <a:ext cx="8392332" cy="928158"/>
          </a:xfrm>
        </p:spPr>
        <p:txBody>
          <a:bodyPr/>
          <a:lstStyle/>
          <a:p>
            <a:r>
              <a:rPr lang="en-US" dirty="0"/>
              <a:t>Radar Screen - Inside moving out: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A87797A1-B637-1C43-90BB-DB762282D251}"/>
              </a:ext>
            </a:extLst>
          </p:cNvPr>
          <p:cNvGraphicFramePr>
            <a:graphicFrameLocks/>
          </p:cNvGraphicFramePr>
          <p:nvPr/>
        </p:nvGraphicFramePr>
        <p:xfrm>
          <a:off x="431799" y="533400"/>
          <a:ext cx="8111067" cy="4038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05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5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37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Issue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Good for us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or bad for us?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06"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806"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806"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806"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34950" indent="-234950">
                        <a:buFont typeface="Arial" pitchFamily="34" charset="0"/>
                        <a:buChar char="•"/>
                      </a:pPr>
                      <a:r>
                        <a:rPr lang="en-US" sz="11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5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EA308-FBF6-F345-B3B1-1F46A706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parts of your program would you plot where?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CBACA-28AF-EB4B-8B26-B1FEFBA9C468}"/>
              </a:ext>
            </a:extLst>
          </p:cNvPr>
          <p:cNvSpPr/>
          <p:nvPr/>
        </p:nvSpPr>
        <p:spPr>
          <a:xfrm>
            <a:off x="5140314" y="971660"/>
            <a:ext cx="3691452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positioned for the world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three years from now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98996-76EB-FD44-8B84-33BC66A5416B}"/>
              </a:ext>
            </a:extLst>
          </p:cNvPr>
          <p:cNvSpPr/>
          <p:nvPr/>
        </p:nvSpPr>
        <p:spPr>
          <a:xfrm>
            <a:off x="634950" y="971660"/>
            <a:ext cx="3497742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positioned for the </a:t>
            </a:r>
            <a:r>
              <a:rPr lang="en-US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of three years ago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202CA9-D79C-BD43-9FE3-EB61372C62EF}"/>
              </a:ext>
            </a:extLst>
          </p:cNvPr>
          <p:cNvCxnSpPr/>
          <p:nvPr/>
        </p:nvCxnSpPr>
        <p:spPr>
          <a:xfrm>
            <a:off x="4572000" y="1835543"/>
            <a:ext cx="0" cy="307238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62DFFC-C959-9048-A897-74DD765C01E2}"/>
              </a:ext>
            </a:extLst>
          </p:cNvPr>
          <p:cNvSpPr txBox="1"/>
          <p:nvPr/>
        </p:nvSpPr>
        <p:spPr>
          <a:xfrm>
            <a:off x="653682" y="1953782"/>
            <a:ext cx="4703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6D1C1A-1CA5-3040-ACAF-D9E27C80C33F}"/>
              </a:ext>
            </a:extLst>
          </p:cNvPr>
          <p:cNvSpPr txBox="1"/>
          <p:nvPr/>
        </p:nvSpPr>
        <p:spPr>
          <a:xfrm>
            <a:off x="5140314" y="1953782"/>
            <a:ext cx="4703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6046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3AFA6E4-2BEA-4D43-BBB3-F28298499CA6}"/>
              </a:ext>
            </a:extLst>
          </p:cNvPr>
          <p:cNvGrpSpPr/>
          <p:nvPr/>
        </p:nvGrpSpPr>
        <p:grpSpPr>
          <a:xfrm>
            <a:off x="1417320" y="400762"/>
            <a:ext cx="5541264" cy="4059936"/>
            <a:chOff x="365760" y="737545"/>
            <a:chExt cx="7388352" cy="5413248"/>
          </a:xfrm>
        </p:grpSpPr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365760" y="737545"/>
              <a:ext cx="7388352" cy="5413248"/>
            </a:xfrm>
            <a:custGeom>
              <a:avLst/>
              <a:gdLst>
                <a:gd name="T0" fmla="*/ 0 w 2656"/>
                <a:gd name="T1" fmla="*/ 1480 h 1487"/>
                <a:gd name="T2" fmla="*/ 2671 w 2656"/>
                <a:gd name="T3" fmla="*/ 1480 h 1487"/>
                <a:gd name="T4" fmla="*/ 7568 w 2656"/>
                <a:gd name="T5" fmla="*/ 1448 h 1487"/>
                <a:gd name="T6" fmla="*/ 14240 w 2656"/>
                <a:gd name="T7" fmla="*/ 1248 h 1487"/>
                <a:gd name="T8" fmla="*/ 17819 w 2656"/>
                <a:gd name="T9" fmla="*/ 832 h 1487"/>
                <a:gd name="T10" fmla="*/ 21934 w 2656"/>
                <a:gd name="T11" fmla="*/ 280 h 1487"/>
                <a:gd name="T12" fmla="*/ 25375 w 2656"/>
                <a:gd name="T13" fmla="*/ 96 h 1487"/>
                <a:gd name="T14" fmla="*/ 30615 w 2656"/>
                <a:gd name="T15" fmla="*/ 32 h 1487"/>
                <a:gd name="T16" fmla="*/ 36965 w 2656"/>
                <a:gd name="T17" fmla="*/ 0 h 14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56"/>
                <a:gd name="T28" fmla="*/ 0 h 1487"/>
                <a:gd name="T29" fmla="*/ 2656 w 2656"/>
                <a:gd name="T30" fmla="*/ 1487 h 14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56" h="1487">
                  <a:moveTo>
                    <a:pt x="0" y="1480"/>
                  </a:moveTo>
                  <a:cubicBezTo>
                    <a:pt x="52" y="1484"/>
                    <a:pt x="101" y="1485"/>
                    <a:pt x="192" y="1480"/>
                  </a:cubicBezTo>
                  <a:cubicBezTo>
                    <a:pt x="283" y="1475"/>
                    <a:pt x="405" y="1487"/>
                    <a:pt x="544" y="1448"/>
                  </a:cubicBezTo>
                  <a:cubicBezTo>
                    <a:pt x="683" y="1409"/>
                    <a:pt x="901" y="1351"/>
                    <a:pt x="1024" y="1248"/>
                  </a:cubicBezTo>
                  <a:cubicBezTo>
                    <a:pt x="1147" y="1145"/>
                    <a:pt x="1188" y="993"/>
                    <a:pt x="1280" y="832"/>
                  </a:cubicBezTo>
                  <a:cubicBezTo>
                    <a:pt x="1372" y="671"/>
                    <a:pt x="1485" y="403"/>
                    <a:pt x="1576" y="280"/>
                  </a:cubicBezTo>
                  <a:cubicBezTo>
                    <a:pt x="1667" y="157"/>
                    <a:pt x="1720" y="137"/>
                    <a:pt x="1824" y="96"/>
                  </a:cubicBezTo>
                  <a:cubicBezTo>
                    <a:pt x="1928" y="55"/>
                    <a:pt x="2061" y="48"/>
                    <a:pt x="2200" y="32"/>
                  </a:cubicBezTo>
                  <a:cubicBezTo>
                    <a:pt x="2339" y="16"/>
                    <a:pt x="2561" y="7"/>
                    <a:pt x="2656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FF82826A-71E1-7C41-95B8-8A011D47DB77}"/>
                </a:ext>
              </a:extLst>
            </p:cNvPr>
            <p:cNvSpPr/>
            <p:nvPr/>
          </p:nvSpPr>
          <p:spPr>
            <a:xfrm>
              <a:off x="4279392" y="1566994"/>
              <a:ext cx="3474720" cy="1304583"/>
            </a:xfrm>
            <a:custGeom>
              <a:avLst/>
              <a:gdLst>
                <a:gd name="connsiteX0" fmla="*/ 0 w 2826385"/>
                <a:gd name="connsiteY0" fmla="*/ 1095646 h 1095646"/>
                <a:gd name="connsiteX1" fmla="*/ 292608 w 2826385"/>
                <a:gd name="connsiteY1" fmla="*/ 644542 h 1095646"/>
                <a:gd name="connsiteX2" fmla="*/ 292608 w 2826385"/>
                <a:gd name="connsiteY2" fmla="*/ 644542 h 1095646"/>
                <a:gd name="connsiteX3" fmla="*/ 438912 w 2826385"/>
                <a:gd name="connsiteY3" fmla="*/ 498238 h 1095646"/>
                <a:gd name="connsiteX4" fmla="*/ 438912 w 2826385"/>
                <a:gd name="connsiteY4" fmla="*/ 486046 h 1095646"/>
                <a:gd name="connsiteX5" fmla="*/ 780288 w 2826385"/>
                <a:gd name="connsiteY5" fmla="*/ 327550 h 1095646"/>
                <a:gd name="connsiteX6" fmla="*/ 1048512 w 2826385"/>
                <a:gd name="connsiteY6" fmla="*/ 217822 h 1095646"/>
                <a:gd name="connsiteX7" fmla="*/ 1414272 w 2826385"/>
                <a:gd name="connsiteY7" fmla="*/ 156862 h 1095646"/>
                <a:gd name="connsiteX8" fmla="*/ 1889760 w 2826385"/>
                <a:gd name="connsiteY8" fmla="*/ 120286 h 1095646"/>
                <a:gd name="connsiteX9" fmla="*/ 2694432 w 2826385"/>
                <a:gd name="connsiteY9" fmla="*/ 10558 h 1095646"/>
                <a:gd name="connsiteX10" fmla="*/ 2816352 w 2826385"/>
                <a:gd name="connsiteY10" fmla="*/ 10558 h 1095646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38912 w 2826385"/>
                <a:gd name="connsiteY3" fmla="*/ 495621 h 1093029"/>
                <a:gd name="connsiteX4" fmla="*/ 438912 w 2826385"/>
                <a:gd name="connsiteY4" fmla="*/ 4834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38912 w 2826385"/>
                <a:gd name="connsiteY3" fmla="*/ 495621 h 1093029"/>
                <a:gd name="connsiteX4" fmla="*/ 470662 w 2826385"/>
                <a:gd name="connsiteY4" fmla="*/ 4707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215205 h 1093029"/>
                <a:gd name="connsiteX7" fmla="*/ 1433322 w 2826385"/>
                <a:gd name="connsiteY7" fmla="*/ 12249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177105 h 1093029"/>
                <a:gd name="connsiteX7" fmla="*/ 1433322 w 2826385"/>
                <a:gd name="connsiteY7" fmla="*/ 12249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6385" h="1093029">
                  <a:moveTo>
                    <a:pt x="0" y="1093029"/>
                  </a:moveTo>
                  <a:lnTo>
                    <a:pt x="292608" y="641925"/>
                  </a:lnTo>
                  <a:lnTo>
                    <a:pt x="292608" y="641925"/>
                  </a:lnTo>
                  <a:lnTo>
                    <a:pt x="400812" y="527371"/>
                  </a:lnTo>
                  <a:cubicBezTo>
                    <a:pt x="430488" y="498838"/>
                    <a:pt x="410591" y="509760"/>
                    <a:pt x="470662" y="470729"/>
                  </a:cubicBezTo>
                  <a:cubicBezTo>
                    <a:pt x="530733" y="431698"/>
                    <a:pt x="664930" y="342120"/>
                    <a:pt x="761238" y="293183"/>
                  </a:cubicBezTo>
                  <a:cubicBezTo>
                    <a:pt x="857546" y="244246"/>
                    <a:pt x="936498" y="205553"/>
                    <a:pt x="1048512" y="177105"/>
                  </a:cubicBezTo>
                  <a:cubicBezTo>
                    <a:pt x="1160526" y="148657"/>
                    <a:pt x="1293114" y="138751"/>
                    <a:pt x="1433322" y="122495"/>
                  </a:cubicBezTo>
                  <a:cubicBezTo>
                    <a:pt x="1573530" y="106239"/>
                    <a:pt x="1679575" y="98661"/>
                    <a:pt x="1889760" y="79569"/>
                  </a:cubicBezTo>
                  <a:lnTo>
                    <a:pt x="2694432" y="7941"/>
                  </a:lnTo>
                  <a:cubicBezTo>
                    <a:pt x="2848864" y="-3997"/>
                    <a:pt x="2832608" y="-1203"/>
                    <a:pt x="2816352" y="794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9962084-59F2-BF40-AEFF-C64855AAEC99}"/>
                </a:ext>
              </a:extLst>
            </p:cNvPr>
            <p:cNvSpPr/>
            <p:nvPr/>
          </p:nvSpPr>
          <p:spPr>
            <a:xfrm>
              <a:off x="3950208" y="2412687"/>
              <a:ext cx="3803904" cy="1304583"/>
            </a:xfrm>
            <a:custGeom>
              <a:avLst/>
              <a:gdLst>
                <a:gd name="connsiteX0" fmla="*/ 0 w 2826385"/>
                <a:gd name="connsiteY0" fmla="*/ 1095646 h 1095646"/>
                <a:gd name="connsiteX1" fmla="*/ 292608 w 2826385"/>
                <a:gd name="connsiteY1" fmla="*/ 644542 h 1095646"/>
                <a:gd name="connsiteX2" fmla="*/ 292608 w 2826385"/>
                <a:gd name="connsiteY2" fmla="*/ 644542 h 1095646"/>
                <a:gd name="connsiteX3" fmla="*/ 438912 w 2826385"/>
                <a:gd name="connsiteY3" fmla="*/ 498238 h 1095646"/>
                <a:gd name="connsiteX4" fmla="*/ 438912 w 2826385"/>
                <a:gd name="connsiteY4" fmla="*/ 486046 h 1095646"/>
                <a:gd name="connsiteX5" fmla="*/ 780288 w 2826385"/>
                <a:gd name="connsiteY5" fmla="*/ 327550 h 1095646"/>
                <a:gd name="connsiteX6" fmla="*/ 1048512 w 2826385"/>
                <a:gd name="connsiteY6" fmla="*/ 217822 h 1095646"/>
                <a:gd name="connsiteX7" fmla="*/ 1414272 w 2826385"/>
                <a:gd name="connsiteY7" fmla="*/ 156862 h 1095646"/>
                <a:gd name="connsiteX8" fmla="*/ 1889760 w 2826385"/>
                <a:gd name="connsiteY8" fmla="*/ 120286 h 1095646"/>
                <a:gd name="connsiteX9" fmla="*/ 2694432 w 2826385"/>
                <a:gd name="connsiteY9" fmla="*/ 10558 h 1095646"/>
                <a:gd name="connsiteX10" fmla="*/ 2816352 w 2826385"/>
                <a:gd name="connsiteY10" fmla="*/ 10558 h 1095646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38912 w 2826385"/>
                <a:gd name="connsiteY3" fmla="*/ 495621 h 1093029"/>
                <a:gd name="connsiteX4" fmla="*/ 438912 w 2826385"/>
                <a:gd name="connsiteY4" fmla="*/ 4834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38912 w 2826385"/>
                <a:gd name="connsiteY3" fmla="*/ 495621 h 1093029"/>
                <a:gd name="connsiteX4" fmla="*/ 470662 w 2826385"/>
                <a:gd name="connsiteY4" fmla="*/ 4707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215205 h 1093029"/>
                <a:gd name="connsiteX7" fmla="*/ 1433322 w 2826385"/>
                <a:gd name="connsiteY7" fmla="*/ 12249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177105 h 1093029"/>
                <a:gd name="connsiteX7" fmla="*/ 1433322 w 2826385"/>
                <a:gd name="connsiteY7" fmla="*/ 12249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6385" h="1093029">
                  <a:moveTo>
                    <a:pt x="0" y="1093029"/>
                  </a:moveTo>
                  <a:lnTo>
                    <a:pt x="292608" y="641925"/>
                  </a:lnTo>
                  <a:lnTo>
                    <a:pt x="292608" y="641925"/>
                  </a:lnTo>
                  <a:lnTo>
                    <a:pt x="400812" y="527371"/>
                  </a:lnTo>
                  <a:cubicBezTo>
                    <a:pt x="430488" y="498838"/>
                    <a:pt x="410591" y="509760"/>
                    <a:pt x="470662" y="470729"/>
                  </a:cubicBezTo>
                  <a:cubicBezTo>
                    <a:pt x="530733" y="431698"/>
                    <a:pt x="664930" y="342120"/>
                    <a:pt x="761238" y="293183"/>
                  </a:cubicBezTo>
                  <a:cubicBezTo>
                    <a:pt x="857546" y="244246"/>
                    <a:pt x="936498" y="205553"/>
                    <a:pt x="1048512" y="177105"/>
                  </a:cubicBezTo>
                  <a:cubicBezTo>
                    <a:pt x="1160526" y="148657"/>
                    <a:pt x="1293114" y="138751"/>
                    <a:pt x="1433322" y="122495"/>
                  </a:cubicBezTo>
                  <a:cubicBezTo>
                    <a:pt x="1573530" y="106239"/>
                    <a:pt x="1679575" y="98661"/>
                    <a:pt x="1889760" y="79569"/>
                  </a:cubicBezTo>
                  <a:lnTo>
                    <a:pt x="2694432" y="7941"/>
                  </a:lnTo>
                  <a:cubicBezTo>
                    <a:pt x="2848864" y="-3997"/>
                    <a:pt x="2832608" y="-1203"/>
                    <a:pt x="2816352" y="794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165C448-EB1B-BB4E-92A7-9835C608736F}"/>
                </a:ext>
              </a:extLst>
            </p:cNvPr>
            <p:cNvSpPr/>
            <p:nvPr/>
          </p:nvSpPr>
          <p:spPr>
            <a:xfrm>
              <a:off x="3621024" y="3258379"/>
              <a:ext cx="4059936" cy="1304583"/>
            </a:xfrm>
            <a:custGeom>
              <a:avLst/>
              <a:gdLst>
                <a:gd name="connsiteX0" fmla="*/ 0 w 2826385"/>
                <a:gd name="connsiteY0" fmla="*/ 1095646 h 1095646"/>
                <a:gd name="connsiteX1" fmla="*/ 292608 w 2826385"/>
                <a:gd name="connsiteY1" fmla="*/ 644542 h 1095646"/>
                <a:gd name="connsiteX2" fmla="*/ 292608 w 2826385"/>
                <a:gd name="connsiteY2" fmla="*/ 644542 h 1095646"/>
                <a:gd name="connsiteX3" fmla="*/ 438912 w 2826385"/>
                <a:gd name="connsiteY3" fmla="*/ 498238 h 1095646"/>
                <a:gd name="connsiteX4" fmla="*/ 438912 w 2826385"/>
                <a:gd name="connsiteY4" fmla="*/ 486046 h 1095646"/>
                <a:gd name="connsiteX5" fmla="*/ 780288 w 2826385"/>
                <a:gd name="connsiteY5" fmla="*/ 327550 h 1095646"/>
                <a:gd name="connsiteX6" fmla="*/ 1048512 w 2826385"/>
                <a:gd name="connsiteY6" fmla="*/ 217822 h 1095646"/>
                <a:gd name="connsiteX7" fmla="*/ 1414272 w 2826385"/>
                <a:gd name="connsiteY7" fmla="*/ 156862 h 1095646"/>
                <a:gd name="connsiteX8" fmla="*/ 1889760 w 2826385"/>
                <a:gd name="connsiteY8" fmla="*/ 120286 h 1095646"/>
                <a:gd name="connsiteX9" fmla="*/ 2694432 w 2826385"/>
                <a:gd name="connsiteY9" fmla="*/ 10558 h 1095646"/>
                <a:gd name="connsiteX10" fmla="*/ 2816352 w 2826385"/>
                <a:gd name="connsiteY10" fmla="*/ 10558 h 1095646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38912 w 2826385"/>
                <a:gd name="connsiteY3" fmla="*/ 495621 h 1093029"/>
                <a:gd name="connsiteX4" fmla="*/ 438912 w 2826385"/>
                <a:gd name="connsiteY4" fmla="*/ 4834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38912 w 2826385"/>
                <a:gd name="connsiteY3" fmla="*/ 495621 h 1093029"/>
                <a:gd name="connsiteX4" fmla="*/ 470662 w 2826385"/>
                <a:gd name="connsiteY4" fmla="*/ 4707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215205 h 1093029"/>
                <a:gd name="connsiteX7" fmla="*/ 1433322 w 2826385"/>
                <a:gd name="connsiteY7" fmla="*/ 12249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177105 h 1093029"/>
                <a:gd name="connsiteX7" fmla="*/ 1433322 w 2826385"/>
                <a:gd name="connsiteY7" fmla="*/ 12249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6385" h="1093029">
                  <a:moveTo>
                    <a:pt x="0" y="1093029"/>
                  </a:moveTo>
                  <a:lnTo>
                    <a:pt x="292608" y="641925"/>
                  </a:lnTo>
                  <a:lnTo>
                    <a:pt x="292608" y="641925"/>
                  </a:lnTo>
                  <a:lnTo>
                    <a:pt x="400812" y="527371"/>
                  </a:lnTo>
                  <a:cubicBezTo>
                    <a:pt x="430488" y="498838"/>
                    <a:pt x="410591" y="509760"/>
                    <a:pt x="470662" y="470729"/>
                  </a:cubicBezTo>
                  <a:cubicBezTo>
                    <a:pt x="530733" y="431698"/>
                    <a:pt x="664930" y="342120"/>
                    <a:pt x="761238" y="293183"/>
                  </a:cubicBezTo>
                  <a:cubicBezTo>
                    <a:pt x="857546" y="244246"/>
                    <a:pt x="936498" y="205553"/>
                    <a:pt x="1048512" y="177105"/>
                  </a:cubicBezTo>
                  <a:cubicBezTo>
                    <a:pt x="1160526" y="148657"/>
                    <a:pt x="1293114" y="138751"/>
                    <a:pt x="1433322" y="122495"/>
                  </a:cubicBezTo>
                  <a:cubicBezTo>
                    <a:pt x="1573530" y="106239"/>
                    <a:pt x="1679575" y="98661"/>
                    <a:pt x="1889760" y="79569"/>
                  </a:cubicBezTo>
                  <a:lnTo>
                    <a:pt x="2694432" y="7941"/>
                  </a:lnTo>
                  <a:cubicBezTo>
                    <a:pt x="2848864" y="-3997"/>
                    <a:pt x="2832608" y="-1203"/>
                    <a:pt x="2816352" y="794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3F46423-9328-7740-821B-8E3DC9F5EF11}"/>
                </a:ext>
              </a:extLst>
            </p:cNvPr>
            <p:cNvSpPr/>
            <p:nvPr/>
          </p:nvSpPr>
          <p:spPr>
            <a:xfrm>
              <a:off x="3126670" y="4087368"/>
              <a:ext cx="4444562" cy="1304583"/>
            </a:xfrm>
            <a:custGeom>
              <a:avLst/>
              <a:gdLst>
                <a:gd name="connsiteX0" fmla="*/ 0 w 2826385"/>
                <a:gd name="connsiteY0" fmla="*/ 1095646 h 1095646"/>
                <a:gd name="connsiteX1" fmla="*/ 292608 w 2826385"/>
                <a:gd name="connsiteY1" fmla="*/ 644542 h 1095646"/>
                <a:gd name="connsiteX2" fmla="*/ 292608 w 2826385"/>
                <a:gd name="connsiteY2" fmla="*/ 644542 h 1095646"/>
                <a:gd name="connsiteX3" fmla="*/ 438912 w 2826385"/>
                <a:gd name="connsiteY3" fmla="*/ 498238 h 1095646"/>
                <a:gd name="connsiteX4" fmla="*/ 438912 w 2826385"/>
                <a:gd name="connsiteY4" fmla="*/ 486046 h 1095646"/>
                <a:gd name="connsiteX5" fmla="*/ 780288 w 2826385"/>
                <a:gd name="connsiteY5" fmla="*/ 327550 h 1095646"/>
                <a:gd name="connsiteX6" fmla="*/ 1048512 w 2826385"/>
                <a:gd name="connsiteY6" fmla="*/ 217822 h 1095646"/>
                <a:gd name="connsiteX7" fmla="*/ 1414272 w 2826385"/>
                <a:gd name="connsiteY7" fmla="*/ 156862 h 1095646"/>
                <a:gd name="connsiteX8" fmla="*/ 1889760 w 2826385"/>
                <a:gd name="connsiteY8" fmla="*/ 120286 h 1095646"/>
                <a:gd name="connsiteX9" fmla="*/ 2694432 w 2826385"/>
                <a:gd name="connsiteY9" fmla="*/ 10558 h 1095646"/>
                <a:gd name="connsiteX10" fmla="*/ 2816352 w 2826385"/>
                <a:gd name="connsiteY10" fmla="*/ 10558 h 1095646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38912 w 2826385"/>
                <a:gd name="connsiteY3" fmla="*/ 495621 h 1093029"/>
                <a:gd name="connsiteX4" fmla="*/ 438912 w 2826385"/>
                <a:gd name="connsiteY4" fmla="*/ 4834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38912 w 2826385"/>
                <a:gd name="connsiteY3" fmla="*/ 495621 h 1093029"/>
                <a:gd name="connsiteX4" fmla="*/ 470662 w 2826385"/>
                <a:gd name="connsiteY4" fmla="*/ 4707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80288 w 2826385"/>
                <a:gd name="connsiteY5" fmla="*/ 32493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215205 h 1093029"/>
                <a:gd name="connsiteX7" fmla="*/ 1414272 w 2826385"/>
                <a:gd name="connsiteY7" fmla="*/ 15424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215205 h 1093029"/>
                <a:gd name="connsiteX7" fmla="*/ 1433322 w 2826385"/>
                <a:gd name="connsiteY7" fmla="*/ 12249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  <a:gd name="connsiteX0" fmla="*/ 0 w 2826385"/>
                <a:gd name="connsiteY0" fmla="*/ 1093029 h 1093029"/>
                <a:gd name="connsiteX1" fmla="*/ 292608 w 2826385"/>
                <a:gd name="connsiteY1" fmla="*/ 641925 h 1093029"/>
                <a:gd name="connsiteX2" fmla="*/ 292608 w 2826385"/>
                <a:gd name="connsiteY2" fmla="*/ 641925 h 1093029"/>
                <a:gd name="connsiteX3" fmla="*/ 400812 w 2826385"/>
                <a:gd name="connsiteY3" fmla="*/ 527371 h 1093029"/>
                <a:gd name="connsiteX4" fmla="*/ 470662 w 2826385"/>
                <a:gd name="connsiteY4" fmla="*/ 470729 h 1093029"/>
                <a:gd name="connsiteX5" fmla="*/ 761238 w 2826385"/>
                <a:gd name="connsiteY5" fmla="*/ 293183 h 1093029"/>
                <a:gd name="connsiteX6" fmla="*/ 1048512 w 2826385"/>
                <a:gd name="connsiteY6" fmla="*/ 177105 h 1093029"/>
                <a:gd name="connsiteX7" fmla="*/ 1433322 w 2826385"/>
                <a:gd name="connsiteY7" fmla="*/ 122495 h 1093029"/>
                <a:gd name="connsiteX8" fmla="*/ 1889760 w 2826385"/>
                <a:gd name="connsiteY8" fmla="*/ 79569 h 1093029"/>
                <a:gd name="connsiteX9" fmla="*/ 2694432 w 2826385"/>
                <a:gd name="connsiteY9" fmla="*/ 7941 h 1093029"/>
                <a:gd name="connsiteX10" fmla="*/ 2816352 w 2826385"/>
                <a:gd name="connsiteY10" fmla="*/ 7941 h 109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6385" h="1093029">
                  <a:moveTo>
                    <a:pt x="0" y="1093029"/>
                  </a:moveTo>
                  <a:lnTo>
                    <a:pt x="292608" y="641925"/>
                  </a:lnTo>
                  <a:lnTo>
                    <a:pt x="292608" y="641925"/>
                  </a:lnTo>
                  <a:lnTo>
                    <a:pt x="400812" y="527371"/>
                  </a:lnTo>
                  <a:cubicBezTo>
                    <a:pt x="430488" y="498838"/>
                    <a:pt x="410591" y="509760"/>
                    <a:pt x="470662" y="470729"/>
                  </a:cubicBezTo>
                  <a:cubicBezTo>
                    <a:pt x="530733" y="431698"/>
                    <a:pt x="664930" y="342120"/>
                    <a:pt x="761238" y="293183"/>
                  </a:cubicBezTo>
                  <a:cubicBezTo>
                    <a:pt x="857546" y="244246"/>
                    <a:pt x="936498" y="205553"/>
                    <a:pt x="1048512" y="177105"/>
                  </a:cubicBezTo>
                  <a:cubicBezTo>
                    <a:pt x="1160526" y="148657"/>
                    <a:pt x="1293114" y="138751"/>
                    <a:pt x="1433322" y="122495"/>
                  </a:cubicBezTo>
                  <a:cubicBezTo>
                    <a:pt x="1573530" y="106239"/>
                    <a:pt x="1679575" y="98661"/>
                    <a:pt x="1889760" y="79569"/>
                  </a:cubicBezTo>
                  <a:lnTo>
                    <a:pt x="2694432" y="7941"/>
                  </a:lnTo>
                  <a:cubicBezTo>
                    <a:pt x="2848864" y="-3997"/>
                    <a:pt x="2832608" y="-1203"/>
                    <a:pt x="2816352" y="7941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id="{FF261E81-30B4-074B-AB43-065287B21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166" y="4495818"/>
            <a:ext cx="143249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Rising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A8542CC6-133C-9B47-970E-8D124BF9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038" y="4495818"/>
            <a:ext cx="103784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Ceiling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17283260-756D-7046-AA13-63B1805E1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484" y="4495818"/>
            <a:ext cx="1316736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Growing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A833F94-B244-6040-B38F-39B672D57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339" y="111683"/>
            <a:ext cx="127995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All-American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85FA2DAE-7212-3B40-94AF-09BE50F8A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522" y="767128"/>
            <a:ext cx="1581592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All-Conference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D8D567EE-CD4B-0046-BC6C-0EF7D4423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959" y="1422573"/>
            <a:ext cx="1270718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Starter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41C84B78-15A7-0E4D-9CE4-9EB0D7BA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599" y="2078018"/>
            <a:ext cx="162743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 Starter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50B8FE59-439D-5D4E-AA20-304ADCE5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645" y="2733463"/>
            <a:ext cx="1217347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Bench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5007C688-230C-AF4A-9B7B-6A60DB83F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524" y="3388910"/>
            <a:ext cx="145358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Bench</a:t>
            </a:r>
          </a:p>
        </p:txBody>
      </p:sp>
      <p:sp>
        <p:nvSpPr>
          <p:cNvPr id="51" name="Right Arrow Callout 50">
            <a:extLst>
              <a:ext uri="{FF2B5EF4-FFF2-40B4-BE49-F238E27FC236}">
                <a16:creationId xmlns:a16="http://schemas.microsoft.com/office/drawing/2014/main" id="{344EEBDF-45D2-3947-BB08-ED21805E8750}"/>
              </a:ext>
            </a:extLst>
          </p:cNvPr>
          <p:cNvSpPr/>
          <p:nvPr/>
        </p:nvSpPr>
        <p:spPr>
          <a:xfrm>
            <a:off x="5407845" y="1863140"/>
            <a:ext cx="500846" cy="311811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2" name="Left Arrow Callout 42">
            <a:extLst>
              <a:ext uri="{FF2B5EF4-FFF2-40B4-BE49-F238E27FC236}">
                <a16:creationId xmlns:a16="http://schemas.microsoft.com/office/drawing/2014/main" id="{1585896D-22C0-8045-9E4C-82178AEDEDB4}"/>
              </a:ext>
            </a:extLst>
          </p:cNvPr>
          <p:cNvSpPr/>
          <p:nvPr/>
        </p:nvSpPr>
        <p:spPr>
          <a:xfrm>
            <a:off x="6122755" y="2270977"/>
            <a:ext cx="466083" cy="297847"/>
          </a:xfrm>
          <a:prstGeom prst="lef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F60F6B6-2CC1-EA43-908B-F674174949E4}"/>
              </a:ext>
            </a:extLst>
          </p:cNvPr>
          <p:cNvSpPr/>
          <p:nvPr/>
        </p:nvSpPr>
        <p:spPr>
          <a:xfrm>
            <a:off x="5464208" y="1362548"/>
            <a:ext cx="356012" cy="3455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B0A4F2A-4827-1E45-8DA7-C5285D122588}"/>
              </a:ext>
            </a:extLst>
          </p:cNvPr>
          <p:cNvSpPr/>
          <p:nvPr/>
        </p:nvSpPr>
        <p:spPr>
          <a:xfrm>
            <a:off x="4357923" y="1915923"/>
            <a:ext cx="340466" cy="3801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1188DA0F-9F46-3446-9874-1027164276B6}"/>
              </a:ext>
            </a:extLst>
          </p:cNvPr>
          <p:cNvSpPr/>
          <p:nvPr/>
        </p:nvSpPr>
        <p:spPr>
          <a:xfrm>
            <a:off x="6248813" y="775671"/>
            <a:ext cx="680050" cy="481931"/>
          </a:xfrm>
          <a:prstGeom prst="diamo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0EE19A1-8EDD-E946-A73A-9E29E20013C1}"/>
              </a:ext>
            </a:extLst>
          </p:cNvPr>
          <p:cNvSpPr txBox="1">
            <a:spLocks/>
          </p:cNvSpPr>
          <p:nvPr/>
        </p:nvSpPr>
        <p:spPr>
          <a:xfrm>
            <a:off x="1524830" y="206375"/>
            <a:ext cx="7161970" cy="4910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baseline="0">
                <a:solidFill>
                  <a:srgbClr val="9E28B5"/>
                </a:solidFill>
                <a:latin typeface="AvenirNext LT Pro Heavy"/>
                <a:ea typeface="+mj-ea"/>
                <a:cs typeface="AvenirNext LT Pro Heavy"/>
              </a:defRPr>
            </a:lvl1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Utah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Chart: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4C8BF-A01A-9346-BBEB-5C501BFF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61" y="134321"/>
            <a:ext cx="1104900" cy="128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28D1C3-10E3-264A-8216-7B902F0EB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61" y="1563668"/>
            <a:ext cx="1231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6150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rmal Interior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Insights">
      <a:dk1>
        <a:srgbClr val="000000"/>
      </a:dk1>
      <a:lt1>
        <a:srgbClr val="FFFFFF"/>
      </a:lt1>
      <a:dk2>
        <a:srgbClr val="FFFFFF"/>
      </a:dk2>
      <a:lt2>
        <a:srgbClr val="BE9E55"/>
      </a:lt2>
      <a:accent1>
        <a:srgbClr val="004071"/>
      </a:accent1>
      <a:accent2>
        <a:srgbClr val="6F9C12"/>
      </a:accent2>
      <a:accent3>
        <a:srgbClr val="FEC436"/>
      </a:accent3>
      <a:accent4>
        <a:srgbClr val="B71A1D"/>
      </a:accent4>
      <a:accent5>
        <a:srgbClr val="095BA6"/>
      </a:accent5>
      <a:accent6>
        <a:srgbClr val="3E691A"/>
      </a:accent6>
      <a:hlink>
        <a:srgbClr val="FEC43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61281E0620794B84348D822C36F24F" ma:contentTypeVersion="9" ma:contentTypeDescription="Create a new document." ma:contentTypeScope="" ma:versionID="b9280279f9f2bce68320e8d8e0c56747">
  <xsd:schema xmlns:xsd="http://www.w3.org/2001/XMLSchema" xmlns:xs="http://www.w3.org/2001/XMLSchema" xmlns:p="http://schemas.microsoft.com/office/2006/metadata/properties" xmlns:ns2="90cc66e2-a7ab-4b2e-8379-1bae57c49b73" targetNamespace="http://schemas.microsoft.com/office/2006/metadata/properties" ma:root="true" ma:fieldsID="ae6ed8d7790baf57d192ef8a18937128" ns2:_="">
    <xsd:import namespace="90cc66e2-a7ab-4b2e-8379-1bae57c49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c66e2-a7ab-4b2e-8379-1bae57c49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7728B5-C9C8-46AC-A6FD-EB8511704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c66e2-a7ab-4b2e-8379-1bae57c49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terms/"/>
    <ds:schemaRef ds:uri="90cc66e2-a7ab-4b2e-8379-1bae57c49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14202</TotalTime>
  <Words>200</Words>
  <Application>Microsoft Macintosh PowerPoint</Application>
  <PresentationFormat>On-screen Show (16:9)</PresentationFormat>
  <Paragraphs>70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AvenirNext LT Pro Heavy</vt:lpstr>
      <vt:lpstr>Calibri</vt:lpstr>
      <vt:lpstr>New Aster LT Std</vt:lpstr>
      <vt:lpstr>Section Page</vt:lpstr>
      <vt:lpstr>Normal Interior Page</vt:lpstr>
      <vt:lpstr>Custom Design</vt:lpstr>
      <vt:lpstr>PowerPoint Presentation</vt:lpstr>
      <vt:lpstr>PowerPoint Presentation</vt:lpstr>
      <vt:lpstr>Radar Screen - Outside moving in:</vt:lpstr>
      <vt:lpstr>Radar Screen - Inside moving out:</vt:lpstr>
      <vt:lpstr>What parts of your program would you plot where?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ODOC912:  Learning Group Development Assignment</dc:title>
  <dc:creator>Anderson, Jacqueline P.</dc:creator>
  <cp:lastModifiedBy>Leo Hopf</cp:lastModifiedBy>
  <cp:revision>282</cp:revision>
  <cp:lastPrinted>2018-05-22T18:45:47Z</cp:lastPrinted>
  <dcterms:modified xsi:type="dcterms:W3CDTF">2020-10-10T23:03:21Z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0x010100CA61281E0620794B84348D822C36F24F</vt:lpwstr>
  </property>
</Properties>
</file>